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242E50-8983-2F6F-EE91-F28054FF8D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245B627-0239-D2D8-C608-156CED2747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D90EE69-D9AE-2409-334E-6DD4BB85A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4646-9345-5B4A-AEEB-C0AF0DA1A642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A5DA726-C120-F4B9-46ED-17C836FF5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CB66DE-C42A-4772-711F-7A52547E9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2D83-543D-F64A-A5BD-AE601128ED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0617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07D82C-776A-E8F8-BA3D-D32455C36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5207B8-395F-0006-BF80-089B6ADCC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CAE5557-E29D-889A-1198-6095FF4AA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4646-9345-5B4A-AEEB-C0AF0DA1A642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7128B32-3620-00D0-7A5B-9D5AA81CC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AE81565-C52E-2CA4-0E71-E3F7A3FEB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2D83-543D-F64A-A5BD-AE601128ED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0596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299CBF-C7F6-2F01-46D8-B1420098B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EDBE0F8-4637-685A-AF33-15C437B8F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B8D258-65D0-429D-792A-743F6CE4C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4646-9345-5B4A-AEEB-C0AF0DA1A642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76E37A7-B6B1-1122-C66A-CA07EB3EF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C90BF6-9184-1A30-6172-3E17120C6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2D83-543D-F64A-A5BD-AE601128ED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5107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485599-B743-D455-EE74-E39057725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7C52DC-6B30-6D43-E829-74B4F904BA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97737A6-0D33-B9B4-0DAB-0791D570F1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49DCB0F-30FE-D54E-72E3-D007E733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4646-9345-5B4A-AEEB-C0AF0DA1A642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AD1AE14-FCAB-3E62-E4E1-7CC07AB9D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CF9EBF6-803F-02F2-C216-30A166A56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2D83-543D-F64A-A5BD-AE601128ED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1823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3ADF4B-0E1E-32FF-9AD6-E8DFA4B02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700D8B3-12D8-3D99-C630-3AC0B5AB0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E2C24DB-E6A7-18D1-67F5-C0B1F3044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F3A5F9-8C9A-F23F-25ED-888F86230D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796F9FE-71D7-92C2-9CD4-F21B8E1223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DF31547-FE4D-CDF4-9E1D-EA06BF0C4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4646-9345-5B4A-AEEB-C0AF0DA1A642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94FBDB5-13C8-D761-B0C1-1AC5997CA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9234200-64FF-691E-473A-0D1099D3F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2D83-543D-F64A-A5BD-AE601128ED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705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4E8F3A-A420-E254-69DC-988C96638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7046B57-6D7A-4B67-3DBF-F58280C8E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4646-9345-5B4A-AEEB-C0AF0DA1A642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BD16B66-45E5-5284-88A7-063BE9B1E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C25AC1D-6024-EF79-CEE0-47DB6D58E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2D83-543D-F64A-A5BD-AE601128ED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3322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0918AD6-DF52-C127-77B5-29E710701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4646-9345-5B4A-AEEB-C0AF0DA1A642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66FB7D6-D14D-9AC7-EC25-7F97E88C5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2A06B18-78C5-0633-6256-59C560DEE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2D83-543D-F64A-A5BD-AE601128ED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7055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A0E2D0-224D-FF4B-539C-495F658B1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E2FE70-3BF1-1308-0101-BE0C13F25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C2DB7FF-89A2-3B0B-8A0C-CAE6D7463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4AE224C-82E1-8074-0D1D-B4F2B1634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4646-9345-5B4A-AEEB-C0AF0DA1A642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568A721-C36F-8074-AF90-0403C035B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1E7EC9A-5C7E-1E1D-A472-B222EBD21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2D83-543D-F64A-A5BD-AE601128ED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2114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DF4C0E-970B-CA7A-1C8F-994B03C42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CC78860-5463-FEB6-E704-3EA759929C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D31A5C5-4D46-B5AA-AE65-4B9B188E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0334A15-B468-EFEB-59C9-DD47661E5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4646-9345-5B4A-AEEB-C0AF0DA1A642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AFD6378-8723-2424-01D5-72CFE4E1C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65DFDE7-A105-4DA8-E4F9-254FD11DD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2D83-543D-F64A-A5BD-AE601128ED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4821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32D6C5-CE2C-7225-CC37-A522C7BBD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D0C5167-919E-7CDF-F446-D1204313C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A4B49B5-BAD8-0890-A877-C00BB907C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4646-9345-5B4A-AEEB-C0AF0DA1A642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7E479C-9B1E-9F77-3F75-DBAC3E0A4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15AB37-1BCD-8490-2B0A-B8B97320A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2D83-543D-F64A-A5BD-AE601128ED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697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004B109-4589-7581-FE92-50984B1E59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4A274D5-B629-9103-FF7F-5CD13F8C7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76EA7A-D487-6870-CAA9-6A19081A0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4646-9345-5B4A-AEEB-C0AF0DA1A642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E7C6C5-98F9-3235-6B07-2DD47323D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9DC552-FF9F-CA12-C2E7-041E43964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2D83-543D-F64A-A5BD-AE601128ED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9729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D434FD8-95DE-B12D-D75F-5A8BE1CBC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9B797AD-BA41-C131-FE75-D276CD9CE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62B82D2-FA7A-D69D-6371-6C1E4EE0C6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84646-9345-5B4A-AEEB-C0AF0DA1A642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9F437A-CF68-50CC-4776-7C6119662B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D7F39F-13DD-4879-38AA-A3E6870F9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F2D83-543D-F64A-A5BD-AE601128ED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4272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EDC4E5-4667-51F9-0033-00C3F22F61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i="1" dirty="0"/>
              <a:t>Chapter :04 </a:t>
            </a:r>
            <a:endParaRPr lang="en-US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FB4016C-BCBF-0C91-EEEF-1596329B67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IN" sz="2800" b="1" dirty="0"/>
          </a:p>
          <a:p>
            <a:r>
              <a:rPr lang="en-IN" sz="2800" b="1" dirty="0"/>
              <a:t>COMMUNICATION</a:t>
            </a:r>
          </a:p>
          <a:p>
            <a:endParaRPr lang="en-IN" sz="4800" b="1" dirty="0"/>
          </a:p>
          <a:p>
            <a:endParaRPr lang="en-IN" sz="2800" b="1" u="sng" dirty="0">
              <a:solidFill>
                <a:srgbClr val="002060"/>
              </a:solidFill>
            </a:endParaRPr>
          </a:p>
          <a:p>
            <a:endParaRPr lang="en-US" sz="4800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3464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A7AA5F-EC3B-ABCB-9535-C1F3A57D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2770929-3939-56F8-C2E6-2778DAD6C0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144328" cy="6858000"/>
          </a:xfrm>
        </p:spPr>
      </p:pic>
    </p:spTree>
    <p:extLst>
      <p:ext uri="{BB962C8B-B14F-4D97-AF65-F5344CB8AC3E}">
        <p14:creationId xmlns:p14="http://schemas.microsoft.com/office/powerpoint/2010/main" xmlns="" val="2786181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A3D498-D556-C51B-4284-5AF29A027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F6802BA-0DCF-E3CC-2CE0-65582ADFF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208" y="0"/>
            <a:ext cx="11930145" cy="6858000"/>
          </a:xfrm>
        </p:spPr>
      </p:pic>
    </p:spTree>
    <p:extLst>
      <p:ext uri="{BB962C8B-B14F-4D97-AF65-F5344CB8AC3E}">
        <p14:creationId xmlns:p14="http://schemas.microsoft.com/office/powerpoint/2010/main" xmlns="" val="3868516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554B9E-37B6-FFDE-66F1-47C42610B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F29B3DC-A9A9-CB42-29AE-E8541D06D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46" y="-146695"/>
            <a:ext cx="11715832" cy="7004695"/>
          </a:xfrm>
        </p:spPr>
      </p:pic>
    </p:spTree>
    <p:extLst>
      <p:ext uri="{BB962C8B-B14F-4D97-AF65-F5344CB8AC3E}">
        <p14:creationId xmlns:p14="http://schemas.microsoft.com/office/powerpoint/2010/main" xmlns="" val="3167831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848A4E-E515-975A-89EB-A9B61920E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55C6FD3-A7B6-0377-C687-E3C6583E2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46" y="110020"/>
            <a:ext cx="11644393" cy="6747979"/>
          </a:xfrm>
        </p:spPr>
      </p:pic>
    </p:spTree>
    <p:extLst>
      <p:ext uri="{BB962C8B-B14F-4D97-AF65-F5344CB8AC3E}">
        <p14:creationId xmlns:p14="http://schemas.microsoft.com/office/powerpoint/2010/main" xmlns="" val="3318968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B0A74A-4C21-2813-0ADA-9367AD5B7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1B7E5C4-44F9-3F84-7D4F-2446682B13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430080" cy="6955797"/>
          </a:xfrm>
        </p:spPr>
      </p:pic>
    </p:spTree>
    <p:extLst>
      <p:ext uri="{BB962C8B-B14F-4D97-AF65-F5344CB8AC3E}">
        <p14:creationId xmlns:p14="http://schemas.microsoft.com/office/powerpoint/2010/main" xmlns="" val="3171840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333E7E-9AD1-A41F-C9AD-6BC1828A0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FF6451A-4BB9-431D-D167-BDBDFD1F2C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215765" cy="6858000"/>
          </a:xfrm>
        </p:spPr>
      </p:pic>
    </p:spTree>
    <p:extLst>
      <p:ext uri="{BB962C8B-B14F-4D97-AF65-F5344CB8AC3E}">
        <p14:creationId xmlns:p14="http://schemas.microsoft.com/office/powerpoint/2010/main" xmlns="" val="179131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EAD078-E3F6-24A9-0D3A-B83C87D6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504D705-C197-707B-C551-AEAFFA175E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0"/>
            <a:ext cx="11644393" cy="6858000"/>
          </a:xfrm>
        </p:spPr>
      </p:pic>
    </p:spTree>
    <p:extLst>
      <p:ext uri="{BB962C8B-B14F-4D97-AF65-F5344CB8AC3E}">
        <p14:creationId xmlns:p14="http://schemas.microsoft.com/office/powerpoint/2010/main" xmlns="" val="1602949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Custom</PresentationFormat>
  <Paragraphs>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Chapter :04 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:04 </dc:title>
  <dc:creator>muskan002038@gmail.com</dc:creator>
  <cp:lastModifiedBy>Admin</cp:lastModifiedBy>
  <cp:revision>3</cp:revision>
  <dcterms:created xsi:type="dcterms:W3CDTF">2022-08-07T11:00:54Z</dcterms:created>
  <dcterms:modified xsi:type="dcterms:W3CDTF">2022-08-18T00:15:40Z</dcterms:modified>
</cp:coreProperties>
</file>